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9" r:id="rId4"/>
    <p:sldId id="258" r:id="rId5"/>
    <p:sldId id="260" r:id="rId6"/>
    <p:sldId id="262" r:id="rId7"/>
    <p:sldId id="263" r:id="rId8"/>
    <p:sldId id="264" r:id="rId9"/>
    <p:sldId id="265" r:id="rId10"/>
    <p:sldId id="267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2178" y="10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87281-B984-4D2F-9523-398D97EC4B3F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D3CDC-57B7-4CCA-9DCE-853FF9A937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151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87281-B984-4D2F-9523-398D97EC4B3F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D3CDC-57B7-4CCA-9DCE-853FF9A937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93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87281-B984-4D2F-9523-398D97EC4B3F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D3CDC-57B7-4CCA-9DCE-853FF9A937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98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87281-B984-4D2F-9523-398D97EC4B3F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D3CDC-57B7-4CCA-9DCE-853FF9A937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116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87281-B984-4D2F-9523-398D97EC4B3F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D3CDC-57B7-4CCA-9DCE-853FF9A937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904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87281-B984-4D2F-9523-398D97EC4B3F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D3CDC-57B7-4CCA-9DCE-853FF9A937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589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87281-B984-4D2F-9523-398D97EC4B3F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D3CDC-57B7-4CCA-9DCE-853FF9A937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272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87281-B984-4D2F-9523-398D97EC4B3F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D3CDC-57B7-4CCA-9DCE-853FF9A937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572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87281-B984-4D2F-9523-398D97EC4B3F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D3CDC-57B7-4CCA-9DCE-853FF9A937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757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87281-B984-4D2F-9523-398D97EC4B3F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D3CDC-57B7-4CCA-9DCE-853FF9A937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207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87281-B984-4D2F-9523-398D97EC4B3F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D3CDC-57B7-4CCA-9DCE-853FF9A937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082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87281-B984-4D2F-9523-398D97EC4B3F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D3CDC-57B7-4CCA-9DCE-853FF9A937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673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04499" y="258510"/>
            <a:ext cx="11400089" cy="63409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709300" y="478563"/>
            <a:ext cx="1128045" cy="112804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체력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0032762" y="5623133"/>
            <a:ext cx="1623701" cy="74348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도구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-220848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캐릭터 기본 상태 </a:t>
            </a:r>
            <a:r>
              <a:rPr lang="en-US" altLang="ko-KR" b="1" dirty="0" smtClean="0"/>
              <a:t>UI</a:t>
            </a:r>
            <a:endParaRPr lang="ko-KR" altLang="en-US" b="1" dirty="0"/>
          </a:p>
        </p:txBody>
      </p:sp>
      <p:sp>
        <p:nvSpPr>
          <p:cNvPr id="3" name="타원 2"/>
          <p:cNvSpPr/>
          <p:nvPr/>
        </p:nvSpPr>
        <p:spPr>
          <a:xfrm>
            <a:off x="476250" y="368537"/>
            <a:ext cx="602388" cy="6023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b="1" dirty="0" smtClean="0">
                <a:solidFill>
                  <a:schemeClr val="tx1"/>
                </a:solidFill>
              </a:rPr>
              <a:t>1</a:t>
            </a:r>
            <a:endParaRPr lang="ko-KR" altLang="en-US" sz="3200" b="1" dirty="0" smtClean="0">
              <a:solidFill>
                <a:schemeClr val="tx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9731568" y="5390261"/>
            <a:ext cx="602388" cy="6023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b="1" dirty="0" smtClean="0">
                <a:solidFill>
                  <a:schemeClr val="tx1"/>
                </a:solidFill>
              </a:rPr>
              <a:t>2</a:t>
            </a:r>
            <a:endParaRPr lang="ko-KR" altLang="en-US" sz="3200" b="1" dirty="0" smtClean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56038" y="5358465"/>
            <a:ext cx="522600" cy="52933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 smtClean="0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-46350" y="5089067"/>
            <a:ext cx="602388" cy="6023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b="1" dirty="0" smtClean="0">
                <a:solidFill>
                  <a:schemeClr val="tx1"/>
                </a:solidFill>
              </a:rPr>
              <a:t>3</a:t>
            </a:r>
            <a:endParaRPr lang="ko-KR" altLang="en-US" sz="3200" b="1" dirty="0" smtClean="0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-46350" y="5863204"/>
            <a:ext cx="602388" cy="6023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4</a:t>
            </a:r>
            <a:endParaRPr lang="ko-KR" altLang="en-US" sz="3200" b="1" dirty="0" smtClean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7925" y="543846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000</a:t>
            </a:r>
            <a:endParaRPr lang="ko-KR" altLang="en-US" b="1" dirty="0"/>
          </a:p>
        </p:txBody>
      </p:sp>
      <p:grpSp>
        <p:nvGrpSpPr>
          <p:cNvPr id="28" name="그룹 27"/>
          <p:cNvGrpSpPr/>
          <p:nvPr/>
        </p:nvGrpSpPr>
        <p:grpSpPr>
          <a:xfrm>
            <a:off x="556038" y="5946582"/>
            <a:ext cx="1115701" cy="529335"/>
            <a:chOff x="556038" y="5946582"/>
            <a:chExt cx="1115701" cy="529335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556038" y="5946582"/>
              <a:ext cx="522600" cy="52933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87925" y="6030482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000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3776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5888" r="37768" b="19501"/>
          <a:stretch/>
        </p:blipFill>
        <p:spPr>
          <a:xfrm>
            <a:off x="1452982" y="816428"/>
            <a:ext cx="9286035" cy="5225143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452982" y="816428"/>
            <a:ext cx="9286035" cy="5225143"/>
          </a:xfrm>
          <a:prstGeom prst="roundRect">
            <a:avLst>
              <a:gd name="adj" fmla="val 5000"/>
            </a:avLst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01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15888" r="37768" b="19501"/>
          <a:stretch/>
        </p:blipFill>
        <p:spPr>
          <a:xfrm>
            <a:off x="153762" y="638629"/>
            <a:ext cx="9286035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73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404499" y="258510"/>
            <a:ext cx="11400089" cy="63409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709300" y="478563"/>
            <a:ext cx="1128045" cy="112804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체력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0032762" y="5623133"/>
            <a:ext cx="1623701" cy="74348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도구</a:t>
            </a:r>
          </a:p>
        </p:txBody>
      </p:sp>
      <p:sp>
        <p:nvSpPr>
          <p:cNvPr id="7" name="타원 6"/>
          <p:cNvSpPr/>
          <p:nvPr/>
        </p:nvSpPr>
        <p:spPr>
          <a:xfrm>
            <a:off x="476250" y="368537"/>
            <a:ext cx="602388" cy="6023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 smtClean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9731568" y="5390261"/>
            <a:ext cx="602388" cy="6023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-220848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캐릭터 에임 조준</a:t>
            </a:r>
            <a:endParaRPr lang="ko-KR" altLang="en-US" b="1" dirty="0"/>
          </a:p>
        </p:txBody>
      </p:sp>
      <p:grpSp>
        <p:nvGrpSpPr>
          <p:cNvPr id="16" name="그룹 15"/>
          <p:cNvGrpSpPr/>
          <p:nvPr/>
        </p:nvGrpSpPr>
        <p:grpSpPr>
          <a:xfrm>
            <a:off x="5781675" y="3069853"/>
            <a:ext cx="600075" cy="718291"/>
            <a:chOff x="5781675" y="3069853"/>
            <a:chExt cx="600075" cy="718291"/>
          </a:xfrm>
        </p:grpSpPr>
        <p:sp>
          <p:nvSpPr>
            <p:cNvPr id="12" name="타원 11"/>
            <p:cNvSpPr/>
            <p:nvPr/>
          </p:nvSpPr>
          <p:spPr>
            <a:xfrm>
              <a:off x="5965031" y="3298030"/>
              <a:ext cx="261938" cy="26193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6096000" y="3069853"/>
              <a:ext cx="0" cy="7182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flipH="1">
              <a:off x="5781675" y="3428998"/>
              <a:ext cx="600075" cy="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450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709300" y="478563"/>
            <a:ext cx="1128045" cy="112804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체력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0032762" y="5623133"/>
            <a:ext cx="1623701" cy="74348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도구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9195275" y="5623133"/>
            <a:ext cx="689362" cy="74348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도구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4499" y="618195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맵의</a:t>
            </a:r>
            <a:r>
              <a:rPr lang="ko-KR" altLang="en-US" b="1" dirty="0" smtClean="0"/>
              <a:t> 오브젝트 표기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3883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404499" y="258510"/>
            <a:ext cx="11400089" cy="6340979"/>
            <a:chOff x="404499" y="258510"/>
            <a:chExt cx="11400089" cy="6340979"/>
          </a:xfrm>
        </p:grpSpPr>
        <p:sp>
          <p:nvSpPr>
            <p:cNvPr id="4" name="직사각형 3"/>
            <p:cNvSpPr/>
            <p:nvPr/>
          </p:nvSpPr>
          <p:spPr>
            <a:xfrm>
              <a:off x="404499" y="258510"/>
              <a:ext cx="11400089" cy="634097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04499" y="6181951"/>
              <a:ext cx="1511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err="1" smtClean="0"/>
                <a:t>드론</a:t>
              </a:r>
              <a:r>
                <a:rPr lang="ko-KR" altLang="en-US" b="1" dirty="0" smtClean="0"/>
                <a:t> 해킹 </a:t>
              </a:r>
              <a:r>
                <a:rPr lang="en-US" altLang="ko-KR" b="1" dirty="0" smtClean="0"/>
                <a:t>UI</a:t>
              </a:r>
              <a:endParaRPr lang="ko-KR" altLang="en-US" b="1" dirty="0"/>
            </a:p>
          </p:txBody>
        </p:sp>
        <p:sp>
          <p:nvSpPr>
            <p:cNvPr id="2" name="정오각형 1"/>
            <p:cNvSpPr/>
            <p:nvPr/>
          </p:nvSpPr>
          <p:spPr>
            <a:xfrm>
              <a:off x="685800" y="444500"/>
              <a:ext cx="1666875" cy="1587500"/>
            </a:xfrm>
            <a:prstGeom prst="pentagon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Time</a:t>
              </a:r>
              <a:endParaRPr lang="ko-KR" altLang="en-US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3" name="모서리가 둥근 직사각형 2"/>
            <p:cNvSpPr/>
            <p:nvPr/>
          </p:nvSpPr>
          <p:spPr>
            <a:xfrm>
              <a:off x="10198100" y="5020417"/>
              <a:ext cx="1346200" cy="134620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Skill</a:t>
              </a:r>
              <a:endParaRPr lang="ko-KR" altLang="en-US" b="1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4276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04499" y="258510"/>
            <a:ext cx="11400089" cy="63409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04499" y="6181951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드론</a:t>
            </a:r>
            <a:r>
              <a:rPr lang="ko-KR" altLang="en-US" b="1" dirty="0" smtClean="0"/>
              <a:t> 해킹 </a:t>
            </a:r>
            <a:r>
              <a:rPr lang="en-US" altLang="ko-KR" b="1" dirty="0" smtClean="0"/>
              <a:t>UI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18146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53629" t="65513" r="39222" b="20696"/>
          <a:stretch/>
        </p:blipFill>
        <p:spPr>
          <a:xfrm>
            <a:off x="803305" y="1071808"/>
            <a:ext cx="1297858" cy="1356852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1614052" y="1845891"/>
            <a:ext cx="487111" cy="48711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 smtClean="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/>
          <p:cNvCxnSpPr>
            <a:endCxn id="8" idx="6"/>
          </p:cNvCxnSpPr>
          <p:nvPr/>
        </p:nvCxnSpPr>
        <p:spPr>
          <a:xfrm flipH="1">
            <a:off x="2101163" y="2089446"/>
            <a:ext cx="539487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>
            <a:off x="1955885" y="1580626"/>
            <a:ext cx="539487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육각형 17"/>
          <p:cNvSpPr/>
          <p:nvPr/>
        </p:nvSpPr>
        <p:spPr>
          <a:xfrm rot="5400000">
            <a:off x="997785" y="4415407"/>
            <a:ext cx="1333032" cy="1149166"/>
          </a:xfrm>
          <a:prstGeom prst="hexagon">
            <a:avLst/>
          </a:prstGeom>
          <a:solidFill>
            <a:srgbClr val="7030A0"/>
          </a:solidFill>
          <a:ln w="76200">
            <a:solidFill>
              <a:schemeClr val="tx1">
                <a:alpha val="6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 smtClean="0">
              <a:solidFill>
                <a:schemeClr val="tx1"/>
              </a:solidFill>
            </a:endParaRPr>
          </a:p>
        </p:txBody>
      </p:sp>
      <p:sp>
        <p:nvSpPr>
          <p:cNvPr id="21" name="육각형 20"/>
          <p:cNvSpPr/>
          <p:nvPr/>
        </p:nvSpPr>
        <p:spPr>
          <a:xfrm rot="5400000">
            <a:off x="1057687" y="4461891"/>
            <a:ext cx="1215302" cy="1047675"/>
          </a:xfrm>
          <a:prstGeom prst="hexagon">
            <a:avLst/>
          </a:prstGeom>
          <a:solidFill>
            <a:srgbClr val="7030A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 smtClean="0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490346" y="1071808"/>
            <a:ext cx="487111" cy="48711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 smtClean="0">
              <a:solidFill>
                <a:schemeClr val="tx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4040054" y="2794782"/>
            <a:ext cx="1372048" cy="1333032"/>
            <a:chOff x="4040054" y="2794782"/>
            <a:chExt cx="1372048" cy="1333032"/>
          </a:xfrm>
        </p:grpSpPr>
        <p:sp>
          <p:nvSpPr>
            <p:cNvPr id="25" name="육각형 24"/>
            <p:cNvSpPr/>
            <p:nvPr/>
          </p:nvSpPr>
          <p:spPr>
            <a:xfrm rot="5400000">
              <a:off x="3948121" y="2886715"/>
              <a:ext cx="1333032" cy="1149166"/>
            </a:xfrm>
            <a:prstGeom prst="hexagon">
              <a:avLst/>
            </a:prstGeom>
            <a:solidFill>
              <a:srgbClr val="7030A0"/>
            </a:solidFill>
            <a:ln w="76200">
              <a:solidFill>
                <a:schemeClr val="tx1">
                  <a:alpha val="6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26" name="육각형 25"/>
            <p:cNvSpPr/>
            <p:nvPr/>
          </p:nvSpPr>
          <p:spPr>
            <a:xfrm rot="5400000">
              <a:off x="4008023" y="2933199"/>
              <a:ext cx="1215302" cy="1047675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27" name="육각형 26"/>
            <p:cNvSpPr/>
            <p:nvPr/>
          </p:nvSpPr>
          <p:spPr>
            <a:xfrm rot="5400000">
              <a:off x="4409928" y="3668380"/>
              <a:ext cx="423618" cy="365188"/>
            </a:xfrm>
            <a:prstGeom prst="hexagon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4924991" y="3618554"/>
              <a:ext cx="487111" cy="48711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0</a:t>
              </a:r>
              <a:endParaRPr lang="ko-KR" altLang="en-US" b="1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7128111" y="1762144"/>
            <a:ext cx="4290951" cy="1333032"/>
            <a:chOff x="7128111" y="1762144"/>
            <a:chExt cx="4290951" cy="1333032"/>
          </a:xfrm>
        </p:grpSpPr>
        <p:grpSp>
          <p:nvGrpSpPr>
            <p:cNvPr id="32" name="그룹 31"/>
            <p:cNvGrpSpPr/>
            <p:nvPr/>
          </p:nvGrpSpPr>
          <p:grpSpPr>
            <a:xfrm>
              <a:off x="7128111" y="1762144"/>
              <a:ext cx="1372048" cy="1333032"/>
              <a:chOff x="4040054" y="780174"/>
              <a:chExt cx="1372048" cy="1333032"/>
            </a:xfrm>
          </p:grpSpPr>
          <p:sp>
            <p:nvSpPr>
              <p:cNvPr id="33" name="육각형 32"/>
              <p:cNvSpPr/>
              <p:nvPr/>
            </p:nvSpPr>
            <p:spPr>
              <a:xfrm rot="5400000">
                <a:off x="3948121" y="872107"/>
                <a:ext cx="1333032" cy="1149166"/>
              </a:xfrm>
              <a:prstGeom prst="hexagon">
                <a:avLst/>
              </a:prstGeom>
              <a:solidFill>
                <a:srgbClr val="7030A0"/>
              </a:solidFill>
              <a:ln w="76200">
                <a:solidFill>
                  <a:schemeClr val="tx1">
                    <a:alpha val="6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b="1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육각형 33"/>
              <p:cNvSpPr/>
              <p:nvPr/>
            </p:nvSpPr>
            <p:spPr>
              <a:xfrm rot="5400000">
                <a:off x="4008023" y="918591"/>
                <a:ext cx="1215302" cy="1047675"/>
              </a:xfrm>
              <a:prstGeom prst="hexagon">
                <a:avLst/>
              </a:prstGeom>
              <a:solidFill>
                <a:srgbClr val="7030A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b="1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육각형 34"/>
              <p:cNvSpPr/>
              <p:nvPr/>
            </p:nvSpPr>
            <p:spPr>
              <a:xfrm rot="5400000">
                <a:off x="4409928" y="1651392"/>
                <a:ext cx="423618" cy="365188"/>
              </a:xfrm>
              <a:prstGeom prst="hexagon">
                <a:avLst/>
              </a:prstGeom>
              <a:solidFill>
                <a:schemeClr val="bg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b="1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4924991" y="1603946"/>
                <a:ext cx="487111" cy="487111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tx1"/>
                    </a:solidFill>
                  </a:rPr>
                  <a:t>1</a:t>
                </a:r>
                <a:endParaRPr lang="ko-KR" altLang="en-US" b="1" dirty="0" smtClean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7" name="직선 화살표 연결선 36"/>
            <p:cNvCxnSpPr/>
            <p:nvPr/>
          </p:nvCxnSpPr>
          <p:spPr>
            <a:xfrm flipH="1">
              <a:off x="8521237" y="2818482"/>
              <a:ext cx="539487" cy="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 flipH="1">
              <a:off x="8013048" y="2362311"/>
              <a:ext cx="539487" cy="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8521237" y="2177645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도구 아이콘</a:t>
              </a:r>
              <a:endParaRPr lang="ko-KR" altLang="en-US" b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060724" y="2643195"/>
              <a:ext cx="23583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보유 하고 있는 개수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0892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862815" y="2345589"/>
            <a:ext cx="1284048" cy="1487912"/>
            <a:chOff x="1119189" y="4353851"/>
            <a:chExt cx="1284048" cy="1487912"/>
          </a:xfrm>
        </p:grpSpPr>
        <p:sp>
          <p:nvSpPr>
            <p:cNvPr id="6" name="육각형 5"/>
            <p:cNvSpPr/>
            <p:nvPr/>
          </p:nvSpPr>
          <p:spPr>
            <a:xfrm rot="5400000">
              <a:off x="1031685" y="4441355"/>
              <a:ext cx="1268809" cy="1093802"/>
            </a:xfrm>
            <a:prstGeom prst="hexagon">
              <a:avLst/>
            </a:prstGeom>
            <a:solidFill>
              <a:srgbClr val="7030A0"/>
            </a:solidFill>
            <a:ln w="76200">
              <a:solidFill>
                <a:schemeClr val="tx1">
                  <a:alpha val="6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7" name="육각형 6"/>
            <p:cNvSpPr/>
            <p:nvPr/>
          </p:nvSpPr>
          <p:spPr>
            <a:xfrm rot="5400000">
              <a:off x="1057687" y="4461891"/>
              <a:ext cx="1215302" cy="1047675"/>
            </a:xfrm>
            <a:prstGeom prst="hexagon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8" name="육각형 7"/>
            <p:cNvSpPr/>
            <p:nvPr/>
          </p:nvSpPr>
          <p:spPr>
            <a:xfrm rot="5400000">
              <a:off x="1086118" y="4490613"/>
              <a:ext cx="1148363" cy="989969"/>
            </a:xfrm>
            <a:prstGeom prst="hexagon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" name="육각형 10"/>
            <p:cNvSpPr/>
            <p:nvPr/>
          </p:nvSpPr>
          <p:spPr>
            <a:xfrm rot="5400000">
              <a:off x="1323554" y="4700852"/>
              <a:ext cx="674936" cy="581842"/>
            </a:xfrm>
            <a:prstGeom prst="hexagon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13" name="직선 연결선 12"/>
            <p:cNvCxnSpPr>
              <a:stCxn id="11" idx="3"/>
              <a:endCxn id="8" idx="3"/>
            </p:cNvCxnSpPr>
            <p:nvPr/>
          </p:nvCxnSpPr>
          <p:spPr>
            <a:xfrm flipH="1" flipV="1">
              <a:off x="1660299" y="4411416"/>
              <a:ext cx="723" cy="24288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>
              <a:stCxn id="8" idx="1"/>
              <a:endCxn id="11" idx="1"/>
            </p:cNvCxnSpPr>
            <p:nvPr/>
          </p:nvCxnSpPr>
          <p:spPr>
            <a:xfrm flipV="1">
              <a:off x="1165315" y="5183781"/>
              <a:ext cx="204786" cy="12850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>
              <a:stCxn id="11" idx="5"/>
              <a:endCxn id="8" idx="5"/>
            </p:cNvCxnSpPr>
            <p:nvPr/>
          </p:nvCxnSpPr>
          <p:spPr>
            <a:xfrm>
              <a:off x="1951943" y="5183781"/>
              <a:ext cx="203341" cy="12850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육각형 21"/>
            <p:cNvSpPr/>
            <p:nvPr/>
          </p:nvSpPr>
          <p:spPr>
            <a:xfrm rot="5400000">
              <a:off x="2025642" y="5464168"/>
              <a:ext cx="405565" cy="349625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>
                  <a:alpha val="6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069247" y="545479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3332549" y="2345589"/>
            <a:ext cx="1284048" cy="1487912"/>
            <a:chOff x="3332549" y="2345589"/>
            <a:chExt cx="1284048" cy="1487912"/>
          </a:xfrm>
        </p:grpSpPr>
        <p:grpSp>
          <p:nvGrpSpPr>
            <p:cNvPr id="25" name="그룹 24"/>
            <p:cNvGrpSpPr/>
            <p:nvPr/>
          </p:nvGrpSpPr>
          <p:grpSpPr>
            <a:xfrm>
              <a:off x="3332549" y="2345589"/>
              <a:ext cx="1284048" cy="1487912"/>
              <a:chOff x="1119189" y="4353851"/>
              <a:chExt cx="1284048" cy="1487912"/>
            </a:xfrm>
          </p:grpSpPr>
          <p:sp>
            <p:nvSpPr>
              <p:cNvPr id="26" name="육각형 25"/>
              <p:cNvSpPr/>
              <p:nvPr/>
            </p:nvSpPr>
            <p:spPr>
              <a:xfrm rot="5400000">
                <a:off x="1031685" y="4441355"/>
                <a:ext cx="1268809" cy="1093802"/>
              </a:xfrm>
              <a:prstGeom prst="hexagon">
                <a:avLst/>
              </a:prstGeom>
              <a:solidFill>
                <a:srgbClr val="7030A0"/>
              </a:solidFill>
              <a:ln w="76200">
                <a:solidFill>
                  <a:schemeClr val="tx1">
                    <a:alpha val="6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b="1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육각형 26"/>
              <p:cNvSpPr/>
              <p:nvPr/>
            </p:nvSpPr>
            <p:spPr>
              <a:xfrm rot="5400000">
                <a:off x="1057687" y="4461891"/>
                <a:ext cx="1215302" cy="1047675"/>
              </a:xfrm>
              <a:prstGeom prst="hexagon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b="1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육각형 27"/>
              <p:cNvSpPr/>
              <p:nvPr/>
            </p:nvSpPr>
            <p:spPr>
              <a:xfrm rot="5400000">
                <a:off x="1086118" y="4490613"/>
                <a:ext cx="1148363" cy="989969"/>
              </a:xfrm>
              <a:prstGeom prst="hexagon">
                <a:avLst/>
              </a:prstGeom>
              <a:solidFill>
                <a:schemeClr val="accent2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b="1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육각형 28"/>
              <p:cNvSpPr/>
              <p:nvPr/>
            </p:nvSpPr>
            <p:spPr>
              <a:xfrm rot="5400000">
                <a:off x="1323554" y="4700852"/>
                <a:ext cx="674936" cy="581842"/>
              </a:xfrm>
              <a:prstGeom prst="hexagon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b="1" dirty="0" smtClean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0" name="직선 연결선 29"/>
              <p:cNvCxnSpPr>
                <a:stCxn id="29" idx="3"/>
                <a:endCxn id="28" idx="3"/>
              </p:cNvCxnSpPr>
              <p:nvPr/>
            </p:nvCxnSpPr>
            <p:spPr>
              <a:xfrm flipH="1" flipV="1">
                <a:off x="1660299" y="4411416"/>
                <a:ext cx="723" cy="24288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>
                <a:stCxn id="28" idx="1"/>
                <a:endCxn id="29" idx="1"/>
              </p:cNvCxnSpPr>
              <p:nvPr/>
            </p:nvCxnSpPr>
            <p:spPr>
              <a:xfrm flipV="1">
                <a:off x="1165315" y="5183781"/>
                <a:ext cx="204786" cy="12850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>
                <a:stCxn id="29" idx="5"/>
                <a:endCxn id="28" idx="5"/>
              </p:cNvCxnSpPr>
              <p:nvPr/>
            </p:nvCxnSpPr>
            <p:spPr>
              <a:xfrm>
                <a:off x="1951943" y="5183781"/>
                <a:ext cx="203341" cy="12850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육각형 32"/>
              <p:cNvSpPr/>
              <p:nvPr/>
            </p:nvSpPr>
            <p:spPr>
              <a:xfrm rot="5400000">
                <a:off x="2025642" y="5464168"/>
                <a:ext cx="405565" cy="349625"/>
              </a:xfrm>
              <a:prstGeom prst="hexagon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alpha val="6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b="1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069247" y="5454796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2</a:t>
                </a:r>
                <a:endParaRPr lang="ko-KR" altLang="en-US" dirty="0"/>
              </a:p>
            </p:txBody>
          </p:sp>
        </p:grpSp>
        <p:sp>
          <p:nvSpPr>
            <p:cNvPr id="65" name="평행 사변형 64"/>
            <p:cNvSpPr/>
            <p:nvPr/>
          </p:nvSpPr>
          <p:spPr>
            <a:xfrm rot="16381146">
              <a:off x="3841897" y="2513632"/>
              <a:ext cx="387689" cy="262884"/>
            </a:xfrm>
            <a:prstGeom prst="parallelogram">
              <a:avLst>
                <a:gd name="adj" fmla="val 37293"/>
              </a:avLst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66" name="평행 사변형 65"/>
            <p:cNvSpPr/>
            <p:nvPr/>
          </p:nvSpPr>
          <p:spPr>
            <a:xfrm rot="16381146">
              <a:off x="4015604" y="2623184"/>
              <a:ext cx="387689" cy="262884"/>
            </a:xfrm>
            <a:prstGeom prst="parallelogram">
              <a:avLst>
                <a:gd name="adj" fmla="val 37293"/>
              </a:avLst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67" name="평행 사변형 66"/>
            <p:cNvSpPr/>
            <p:nvPr/>
          </p:nvSpPr>
          <p:spPr>
            <a:xfrm rot="16381146">
              <a:off x="4029785" y="2914629"/>
              <a:ext cx="387689" cy="262884"/>
            </a:xfrm>
            <a:prstGeom prst="parallelogram">
              <a:avLst>
                <a:gd name="adj" fmla="val 37293"/>
              </a:avLst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5802282" y="2345589"/>
            <a:ext cx="1284048" cy="1487912"/>
            <a:chOff x="5802282" y="2345589"/>
            <a:chExt cx="1284048" cy="1487912"/>
          </a:xfrm>
        </p:grpSpPr>
        <p:grpSp>
          <p:nvGrpSpPr>
            <p:cNvPr id="55" name="그룹 54"/>
            <p:cNvGrpSpPr/>
            <p:nvPr/>
          </p:nvGrpSpPr>
          <p:grpSpPr>
            <a:xfrm>
              <a:off x="5802282" y="2345589"/>
              <a:ext cx="1284048" cy="1487912"/>
              <a:chOff x="1119189" y="4353851"/>
              <a:chExt cx="1284048" cy="1487912"/>
            </a:xfrm>
          </p:grpSpPr>
          <p:sp>
            <p:nvSpPr>
              <p:cNvPr id="56" name="육각형 55"/>
              <p:cNvSpPr/>
              <p:nvPr/>
            </p:nvSpPr>
            <p:spPr>
              <a:xfrm rot="5400000">
                <a:off x="1031685" y="4441355"/>
                <a:ext cx="1268809" cy="1093802"/>
              </a:xfrm>
              <a:prstGeom prst="hexagon">
                <a:avLst/>
              </a:prstGeom>
              <a:solidFill>
                <a:srgbClr val="7030A0"/>
              </a:solidFill>
              <a:ln w="76200">
                <a:solidFill>
                  <a:schemeClr val="tx1">
                    <a:alpha val="6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b="1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육각형 56"/>
              <p:cNvSpPr/>
              <p:nvPr/>
            </p:nvSpPr>
            <p:spPr>
              <a:xfrm rot="5400000">
                <a:off x="1057687" y="4461891"/>
                <a:ext cx="1215302" cy="1047675"/>
              </a:xfrm>
              <a:prstGeom prst="hexagon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b="1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육각형 57"/>
              <p:cNvSpPr/>
              <p:nvPr/>
            </p:nvSpPr>
            <p:spPr>
              <a:xfrm rot="5400000">
                <a:off x="1086118" y="4490613"/>
                <a:ext cx="1148363" cy="989969"/>
              </a:xfrm>
              <a:prstGeom prst="hexagon">
                <a:avLst/>
              </a:prstGeom>
              <a:solidFill>
                <a:srgbClr val="FF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b="1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육각형 58"/>
              <p:cNvSpPr/>
              <p:nvPr/>
            </p:nvSpPr>
            <p:spPr>
              <a:xfrm rot="5400000">
                <a:off x="1323554" y="4700852"/>
                <a:ext cx="674936" cy="581842"/>
              </a:xfrm>
              <a:prstGeom prst="hexagon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b="1" dirty="0" smtClean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0" name="직선 연결선 59"/>
              <p:cNvCxnSpPr>
                <a:stCxn id="59" idx="3"/>
                <a:endCxn id="58" idx="3"/>
              </p:cNvCxnSpPr>
              <p:nvPr/>
            </p:nvCxnSpPr>
            <p:spPr>
              <a:xfrm flipH="1" flipV="1">
                <a:off x="1660299" y="4411416"/>
                <a:ext cx="723" cy="24288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/>
              <p:cNvCxnSpPr>
                <a:stCxn id="58" idx="1"/>
                <a:endCxn id="59" idx="1"/>
              </p:cNvCxnSpPr>
              <p:nvPr/>
            </p:nvCxnSpPr>
            <p:spPr>
              <a:xfrm flipV="1">
                <a:off x="1165315" y="5183781"/>
                <a:ext cx="204786" cy="12850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/>
              <p:cNvCxnSpPr>
                <a:stCxn id="59" idx="5"/>
                <a:endCxn id="58" idx="5"/>
              </p:cNvCxnSpPr>
              <p:nvPr/>
            </p:nvCxnSpPr>
            <p:spPr>
              <a:xfrm>
                <a:off x="1951943" y="5183781"/>
                <a:ext cx="203341" cy="12850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육각형 62"/>
              <p:cNvSpPr/>
              <p:nvPr/>
            </p:nvSpPr>
            <p:spPr>
              <a:xfrm rot="5400000">
                <a:off x="2025642" y="5464168"/>
                <a:ext cx="405565" cy="349625"/>
              </a:xfrm>
              <a:prstGeom prst="hexagon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alpha val="6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b="1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2069247" y="5454796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sp>
          <p:nvSpPr>
            <p:cNvPr id="69" name="평행 사변형 68"/>
            <p:cNvSpPr/>
            <p:nvPr/>
          </p:nvSpPr>
          <p:spPr>
            <a:xfrm rot="16381146">
              <a:off x="6304820" y="2519168"/>
              <a:ext cx="387689" cy="262884"/>
            </a:xfrm>
            <a:prstGeom prst="parallelogram">
              <a:avLst>
                <a:gd name="adj" fmla="val 37293"/>
              </a:avLst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70" name="평행 사변형 69"/>
            <p:cNvSpPr/>
            <p:nvPr/>
          </p:nvSpPr>
          <p:spPr>
            <a:xfrm rot="20312648">
              <a:off x="6480640" y="3077392"/>
              <a:ext cx="387689" cy="262884"/>
            </a:xfrm>
            <a:prstGeom prst="parallelogram">
              <a:avLst>
                <a:gd name="adj" fmla="val 37293"/>
              </a:avLst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71" name="육각형 70"/>
            <p:cNvSpPr/>
            <p:nvPr/>
          </p:nvSpPr>
          <p:spPr>
            <a:xfrm rot="5400000">
              <a:off x="6008999" y="2897654"/>
              <a:ext cx="674936" cy="581842"/>
            </a:xfrm>
            <a:prstGeom prst="hexagon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72" name="육각형 71"/>
            <p:cNvSpPr/>
            <p:nvPr/>
          </p:nvSpPr>
          <p:spPr>
            <a:xfrm rot="5400000">
              <a:off x="6297744" y="2570983"/>
              <a:ext cx="577655" cy="486360"/>
            </a:xfrm>
            <a:prstGeom prst="hexagon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73" name="이등변 삼각형 72"/>
            <p:cNvSpPr/>
            <p:nvPr/>
          </p:nvSpPr>
          <p:spPr>
            <a:xfrm rot="1530662">
              <a:off x="5947179" y="3141617"/>
              <a:ext cx="279400" cy="240862"/>
            </a:xfrm>
            <a:prstGeom prst="triangl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92" name="그룹 91"/>
          <p:cNvGrpSpPr/>
          <p:nvPr/>
        </p:nvGrpSpPr>
        <p:grpSpPr>
          <a:xfrm>
            <a:off x="8113120" y="2302115"/>
            <a:ext cx="1284048" cy="1487912"/>
            <a:chOff x="1119189" y="4353851"/>
            <a:chExt cx="1284048" cy="1487912"/>
          </a:xfrm>
        </p:grpSpPr>
        <p:sp>
          <p:nvSpPr>
            <p:cNvPr id="93" name="육각형 92"/>
            <p:cNvSpPr/>
            <p:nvPr/>
          </p:nvSpPr>
          <p:spPr>
            <a:xfrm rot="5400000">
              <a:off x="1031685" y="4441355"/>
              <a:ext cx="1268809" cy="1093802"/>
            </a:xfrm>
            <a:prstGeom prst="hexagon">
              <a:avLst/>
            </a:prstGeom>
            <a:solidFill>
              <a:srgbClr val="7030A0"/>
            </a:solidFill>
            <a:ln w="76200">
              <a:solidFill>
                <a:schemeClr val="tx1">
                  <a:alpha val="6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94" name="육각형 93"/>
            <p:cNvSpPr/>
            <p:nvPr/>
          </p:nvSpPr>
          <p:spPr>
            <a:xfrm rot="5400000">
              <a:off x="1057687" y="4461891"/>
              <a:ext cx="1215302" cy="1047675"/>
            </a:xfrm>
            <a:prstGeom prst="hexagon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95" name="육각형 94"/>
            <p:cNvSpPr/>
            <p:nvPr/>
          </p:nvSpPr>
          <p:spPr>
            <a:xfrm rot="5400000">
              <a:off x="1086118" y="4490613"/>
              <a:ext cx="1148363" cy="989969"/>
            </a:xfrm>
            <a:prstGeom prst="hexagon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96" name="육각형 95"/>
            <p:cNvSpPr/>
            <p:nvPr/>
          </p:nvSpPr>
          <p:spPr>
            <a:xfrm rot="5400000">
              <a:off x="1110095" y="4502675"/>
              <a:ext cx="1095698" cy="933450"/>
            </a:xfrm>
            <a:prstGeom prst="hexagon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97" name="직선 연결선 96"/>
            <p:cNvCxnSpPr>
              <a:stCxn id="96" idx="3"/>
              <a:endCxn id="95" idx="3"/>
            </p:cNvCxnSpPr>
            <p:nvPr/>
          </p:nvCxnSpPr>
          <p:spPr>
            <a:xfrm flipV="1">
              <a:off x="1657944" y="4411416"/>
              <a:ext cx="2355" cy="1013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>
              <a:stCxn id="95" idx="1"/>
              <a:endCxn id="96" idx="1"/>
            </p:cNvCxnSpPr>
            <p:nvPr/>
          </p:nvCxnSpPr>
          <p:spPr>
            <a:xfrm flipV="1">
              <a:off x="1165315" y="5283887"/>
              <a:ext cx="25904" cy="284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>
              <a:stCxn id="96" idx="5"/>
              <a:endCxn id="95" idx="5"/>
            </p:cNvCxnSpPr>
            <p:nvPr/>
          </p:nvCxnSpPr>
          <p:spPr>
            <a:xfrm>
              <a:off x="2124669" y="5283887"/>
              <a:ext cx="30615" cy="284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육각형 99"/>
            <p:cNvSpPr/>
            <p:nvPr/>
          </p:nvSpPr>
          <p:spPr>
            <a:xfrm rot="5400000">
              <a:off x="2025642" y="5464168"/>
              <a:ext cx="405565" cy="349625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>
                  <a:alpha val="6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2069247" y="545479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31633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1571376" y="727542"/>
            <a:ext cx="9049247" cy="5030788"/>
            <a:chOff x="1571376" y="727542"/>
            <a:chExt cx="9049247" cy="5030788"/>
          </a:xfrm>
        </p:grpSpPr>
        <p:grpSp>
          <p:nvGrpSpPr>
            <p:cNvPr id="15" name="그룹 14"/>
            <p:cNvGrpSpPr/>
            <p:nvPr/>
          </p:nvGrpSpPr>
          <p:grpSpPr>
            <a:xfrm>
              <a:off x="1571376" y="727542"/>
              <a:ext cx="9049247" cy="5030788"/>
              <a:chOff x="1571376" y="727542"/>
              <a:chExt cx="9049247" cy="5030788"/>
            </a:xfrm>
          </p:grpSpPr>
          <p:grpSp>
            <p:nvGrpSpPr>
              <p:cNvPr id="12" name="그룹 11"/>
              <p:cNvGrpSpPr/>
              <p:nvPr/>
            </p:nvGrpSpPr>
            <p:grpSpPr>
              <a:xfrm>
                <a:off x="1571376" y="727542"/>
                <a:ext cx="9049247" cy="5030788"/>
                <a:chOff x="1571376" y="727542"/>
                <a:chExt cx="9049247" cy="5030788"/>
              </a:xfrm>
            </p:grpSpPr>
            <p:pic>
              <p:nvPicPr>
                <p:cNvPr id="10" name="그림 9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57" t="15327" r="69037" b="23978"/>
                <a:stretch/>
              </p:blipFill>
              <p:spPr>
                <a:xfrm>
                  <a:off x="1571376" y="727542"/>
                  <a:ext cx="9049247" cy="5030788"/>
                </a:xfrm>
                <a:prstGeom prst="rect">
                  <a:avLst/>
                </a:prstGeom>
              </p:spPr>
            </p:pic>
            <p:pic>
              <p:nvPicPr>
                <p:cNvPr id="5" name="그림 4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4832" t="64837" r="73100" b="27349"/>
                <a:stretch/>
              </p:blipFill>
              <p:spPr>
                <a:xfrm>
                  <a:off x="6172200" y="2085181"/>
                  <a:ext cx="609601" cy="647700"/>
                </a:xfrm>
                <a:prstGeom prst="rect">
                  <a:avLst/>
                </a:prstGeom>
              </p:spPr>
            </p:pic>
            <p:sp>
              <p:nvSpPr>
                <p:cNvPr id="9" name="육각형 8"/>
                <p:cNvSpPr/>
                <p:nvPr/>
              </p:nvSpPr>
              <p:spPr>
                <a:xfrm rot="5400000">
                  <a:off x="6568288" y="2510736"/>
                  <a:ext cx="218142" cy="188053"/>
                </a:xfrm>
                <a:prstGeom prst="hexagon">
                  <a:avLst/>
                </a:prstGeom>
                <a:solidFill>
                  <a:schemeClr val="bg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b="1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TextBox 5"/>
                <p:cNvSpPr txBox="1"/>
                <p:nvPr/>
              </p:nvSpPr>
              <p:spPr>
                <a:xfrm>
                  <a:off x="6537737" y="2450873"/>
                  <a:ext cx="27924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b="1" dirty="0" err="1"/>
                    <a:t>F</a:t>
                  </a:r>
                  <a:endParaRPr lang="ko-KR" altLang="en-US" sz="1400" b="1" dirty="0"/>
                </a:p>
              </p:txBody>
            </p:sp>
            <p:sp>
              <p:nvSpPr>
                <p:cNvPr id="11" name="타원 10"/>
                <p:cNvSpPr/>
                <p:nvPr/>
              </p:nvSpPr>
              <p:spPr>
                <a:xfrm>
                  <a:off x="6301169" y="2905204"/>
                  <a:ext cx="282163" cy="675464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b="1" dirty="0" smtClean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3" name="직사각형 12"/>
              <p:cNvSpPr/>
              <p:nvPr/>
            </p:nvSpPr>
            <p:spPr>
              <a:xfrm>
                <a:off x="6099190" y="2031221"/>
                <a:ext cx="755619" cy="75561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b="1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6233161" y="2865126"/>
                <a:ext cx="449580" cy="75561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b="1" dirty="0" smtClean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" name="타원 16"/>
            <p:cNvSpPr/>
            <p:nvPr/>
          </p:nvSpPr>
          <p:spPr>
            <a:xfrm>
              <a:off x="6583332" y="3413173"/>
              <a:ext cx="358727" cy="35872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2</a:t>
              </a:r>
              <a:endParaRPr lang="ko-KR" altLang="en-US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6711950" y="1869358"/>
              <a:ext cx="358727" cy="35872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1</a:t>
              </a:r>
              <a:endParaRPr lang="ko-KR" altLang="en-US" b="1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86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876300" y="341313"/>
            <a:ext cx="10287000" cy="2730500"/>
            <a:chOff x="876300" y="341313"/>
            <a:chExt cx="10287000" cy="2730500"/>
          </a:xfrm>
        </p:grpSpPr>
        <p:sp>
          <p:nvSpPr>
            <p:cNvPr id="4" name="타원 3"/>
            <p:cNvSpPr/>
            <p:nvPr/>
          </p:nvSpPr>
          <p:spPr>
            <a:xfrm>
              <a:off x="4654550" y="341313"/>
              <a:ext cx="2730500" cy="2730500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0" b="1" dirty="0" smtClean="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6" name="타원 5"/>
            <p:cNvSpPr/>
            <p:nvPr/>
          </p:nvSpPr>
          <p:spPr>
            <a:xfrm>
              <a:off x="8432800" y="341313"/>
              <a:ext cx="2730500" cy="2730500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0" b="1" dirty="0" smtClean="0">
                  <a:solidFill>
                    <a:schemeClr val="tx1"/>
                  </a:solidFill>
                </a:rPr>
                <a:t>!</a:t>
              </a:r>
              <a:endParaRPr lang="ko-KR" altLang="en-US" sz="160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876300" y="341313"/>
              <a:ext cx="2730500" cy="27305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0" b="1" dirty="0" smtClean="0">
                  <a:solidFill>
                    <a:schemeClr val="tx1"/>
                  </a:solidFill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090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3810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b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</TotalTime>
  <Words>52</Words>
  <Application>Microsoft Office PowerPoint</Application>
  <PresentationFormat>와이드스크린</PresentationFormat>
  <Paragraphs>37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강일구</dc:creator>
  <cp:lastModifiedBy>강일구</cp:lastModifiedBy>
  <cp:revision>21</cp:revision>
  <dcterms:created xsi:type="dcterms:W3CDTF">2019-05-15T10:44:30Z</dcterms:created>
  <dcterms:modified xsi:type="dcterms:W3CDTF">2019-05-16T09:00:35Z</dcterms:modified>
</cp:coreProperties>
</file>